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58" r:id="rId5"/>
    <p:sldId id="269" r:id="rId6"/>
    <p:sldId id="261" r:id="rId7"/>
    <p:sldId id="270" r:id="rId8"/>
    <p:sldId id="266" r:id="rId9"/>
    <p:sldId id="267" r:id="rId10"/>
    <p:sldId id="263" r:id="rId11"/>
    <p:sldId id="262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1869 год образуется в Тифлисе  на Кавказе первая баптистская русская община являвшаяся эталоном церковного устройства для появлявшихся новых общин.</a:t>
            </a:r>
            <a:endParaRPr lang="ru-RU" sz="2400" dirty="0"/>
          </a:p>
        </p:txBody>
      </p:sp>
      <p:pic>
        <p:nvPicPr>
          <p:cNvPr id="8196" name="Picture 4" descr="F:\img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3464" y="1447800"/>
            <a:ext cx="8838136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58674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Пробуждение на Кубани и Ставрополье</a:t>
            </a:r>
            <a:endParaRPr lang="ru-RU" sz="2400" dirty="0"/>
          </a:p>
        </p:txBody>
      </p:sp>
      <p:pic>
        <p:nvPicPr>
          <p:cNvPr id="27651" name="Picture 3" descr="C:\Users\Администратор\Desktop\img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1981200" cy="32004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838200"/>
            <a:ext cx="4800600" cy="5715000"/>
          </a:xfrm>
        </p:spPr>
        <p:txBody>
          <a:bodyPr>
            <a:noAutofit/>
          </a:bodyPr>
          <a:lstStyle/>
          <a:p>
            <a:r>
              <a:rPr lang="ru-RU" sz="1400" dirty="0" smtClean="0"/>
              <a:t> На Кубани в </a:t>
            </a:r>
            <a:r>
              <a:rPr lang="ru-RU" sz="1400" dirty="0" err="1" smtClean="0"/>
              <a:t>Баталпашинском</a:t>
            </a:r>
            <a:r>
              <a:rPr lang="ru-RU" sz="1400" dirty="0" smtClean="0"/>
              <a:t> отделе недалеко от ст. Невинномысской были основаны две колонии: </a:t>
            </a:r>
            <a:r>
              <a:rPr lang="ru-RU" sz="1400" dirty="0" err="1" smtClean="0"/>
              <a:t>Вольдемфюрст</a:t>
            </a:r>
            <a:r>
              <a:rPr lang="ru-RU" sz="1400" dirty="0" smtClean="0"/>
              <a:t> ( Великокняжеское) – в 1863 г., </a:t>
            </a:r>
            <a:r>
              <a:rPr lang="ru-RU" sz="1400" dirty="0" err="1" smtClean="0"/>
              <a:t>Александерфельд</a:t>
            </a:r>
            <a:r>
              <a:rPr lang="ru-RU" sz="1400" dirty="0" smtClean="0"/>
              <a:t>  (</a:t>
            </a:r>
            <a:r>
              <a:rPr lang="ru-RU" sz="1400" dirty="0" err="1" smtClean="0"/>
              <a:t>Александродар</a:t>
            </a:r>
            <a:r>
              <a:rPr lang="ru-RU" sz="1400" dirty="0" smtClean="0"/>
              <a:t>) – в 1865 г. в начале 80-х годов XIX века на Кубани появляются первые баптисты, крещеные немцами один из них А. Сторожев.    В 1894г. до своей ссылки он являлся пресвитером</a:t>
            </a:r>
          </a:p>
          <a:p>
            <a:r>
              <a:rPr lang="ru-RU" sz="1400" dirty="0" smtClean="0"/>
              <a:t> 1882г. Из </a:t>
            </a:r>
            <a:r>
              <a:rPr lang="ru-RU" sz="1400" dirty="0" err="1" smtClean="0"/>
              <a:t>Малороросии</a:t>
            </a:r>
            <a:r>
              <a:rPr lang="ru-RU" sz="1400" dirty="0" smtClean="0"/>
              <a:t> на новые земли переселяются верующие Кушнеренко Г.  Буян И. около 160 семей. Основав с. Никольское дом молитвы на 400 человек. Далее основывают хутора </a:t>
            </a:r>
            <a:r>
              <a:rPr lang="ru-RU" sz="1400" dirty="0" err="1" smtClean="0"/>
              <a:t>Друлев</a:t>
            </a:r>
            <a:r>
              <a:rPr lang="ru-RU" sz="1400" dirty="0" smtClean="0"/>
              <a:t> под Пятигорском, Андреевский и Островский в Ставрополье. Несли весть в Анапу и ст. Отрадную. Максим </a:t>
            </a:r>
            <a:r>
              <a:rPr lang="ru-RU" sz="1400" dirty="0" err="1" smtClean="0"/>
              <a:t>Яцук</a:t>
            </a:r>
            <a:r>
              <a:rPr lang="ru-RU" sz="1400" dirty="0" smtClean="0"/>
              <a:t> основал общины в нескольких, станицах, </a:t>
            </a:r>
            <a:r>
              <a:rPr lang="ru-RU" sz="1400" dirty="0" err="1" smtClean="0"/>
              <a:t>возглявлял</a:t>
            </a:r>
            <a:r>
              <a:rPr lang="ru-RU" sz="1400" dirty="0" smtClean="0"/>
              <a:t> общину в ст. Отрадной возможно основатель общины 1880г. С </a:t>
            </a:r>
            <a:r>
              <a:rPr lang="ru-RU" sz="1400" dirty="0" err="1" smtClean="0"/>
              <a:t>Казьминское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Из Таврических молокан арендовали земли1867г. Переселились на Кавказ </a:t>
            </a:r>
            <a:r>
              <a:rPr lang="ru-RU" sz="1400" dirty="0" err="1" smtClean="0"/>
              <a:t>Мазаевы</a:t>
            </a:r>
            <a:r>
              <a:rPr lang="ru-RU" sz="1400" dirty="0" smtClean="0"/>
              <a:t>, Мамонтовы, Макеевы в 1879г. От проповедей Богданова и А. </a:t>
            </a:r>
            <a:r>
              <a:rPr lang="ru-RU" sz="1400" dirty="0" err="1" smtClean="0"/>
              <a:t>Мазаева</a:t>
            </a:r>
            <a:r>
              <a:rPr lang="ru-RU" sz="1400" dirty="0" smtClean="0"/>
              <a:t> обращается Дей </a:t>
            </a:r>
            <a:r>
              <a:rPr lang="ru-RU" sz="1400" dirty="0" err="1" smtClean="0"/>
              <a:t>Мазаев</a:t>
            </a:r>
            <a:r>
              <a:rPr lang="ru-RU" sz="1400" dirty="0" smtClean="0"/>
              <a:t> а позже его брат Гавриил с семьями принимают крещение в 1884 году. Видные деятели русско-баптистского братства. На своих экономиях они собирают большие собрания близ </a:t>
            </a:r>
            <a:r>
              <a:rPr lang="ru-RU" sz="1400" dirty="0" err="1" smtClean="0"/>
              <a:t>Каниболотской</a:t>
            </a:r>
            <a:r>
              <a:rPr lang="ru-RU" sz="1400" dirty="0" smtClean="0"/>
              <a:t> </a:t>
            </a:r>
            <a:r>
              <a:rPr lang="ru-RU" sz="1400" dirty="0" err="1" smtClean="0"/>
              <a:t>Ейского</a:t>
            </a:r>
            <a:r>
              <a:rPr lang="ru-RU" sz="1400" dirty="0" smtClean="0"/>
              <a:t> отдела. </a:t>
            </a:r>
            <a:endParaRPr lang="ru-RU" sz="1400" dirty="0"/>
          </a:p>
        </p:txBody>
      </p:sp>
      <p:pic>
        <p:nvPicPr>
          <p:cNvPr id="27653" name="Picture 5" descr="G:\Пробуждение в России. Фото\img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76600"/>
            <a:ext cx="3200400" cy="3581400"/>
          </a:xfrm>
          <a:prstGeom prst="rect">
            <a:avLst/>
          </a:prstGeom>
          <a:noFill/>
        </p:spPr>
      </p:pic>
      <p:pic>
        <p:nvPicPr>
          <p:cNvPr id="27652" name="Picture 4" descr="G:\Пробуждение в России. Фото\img0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85800"/>
            <a:ext cx="2057654" cy="3081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Администратор\Desktop\Фото Евангельское пробуждение на Кавказе к докладу\2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4343400" cy="6477000"/>
          </a:xfrm>
          <a:prstGeom prst="rect">
            <a:avLst/>
          </a:prstGeom>
          <a:noFill/>
        </p:spPr>
      </p:pic>
      <p:pic>
        <p:nvPicPr>
          <p:cNvPr id="26627" name="Picture 3" descr="C:\Users\Администратор\Desktop\Фото Евангельское пробуждение на Кавказе к докладу\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4495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3657600" cy="56356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Период гонений  1890-1905гг.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3886200" cy="3505200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Обер</a:t>
            </a:r>
            <a:r>
              <a:rPr lang="ru-RU" sz="1600" dirty="0" smtClean="0"/>
              <a:t> прокурор святейшего синода Победоносцев решил сломать хребет русского штундизма.</a:t>
            </a:r>
          </a:p>
          <a:p>
            <a:r>
              <a:rPr lang="ru-RU" sz="1600" dirty="0" smtClean="0"/>
              <a:t>Трущоба называемая </a:t>
            </a:r>
            <a:r>
              <a:rPr lang="ru-RU" sz="1600" b="1" dirty="0" err="1" smtClean="0"/>
              <a:t>Герюсы</a:t>
            </a:r>
            <a:endParaRPr lang="ru-RU" sz="1600" b="1" dirty="0" smtClean="0"/>
          </a:p>
          <a:p>
            <a:pPr>
              <a:buNone/>
            </a:pPr>
            <a:r>
              <a:rPr lang="ru-RU" sz="1600" dirty="0" smtClean="0"/>
              <a:t>Через пересыльную Метехскую тюрму далее в Шушу </a:t>
            </a:r>
            <a:r>
              <a:rPr lang="ru-RU" sz="1600" dirty="0"/>
              <a:t>в </a:t>
            </a:r>
            <a:r>
              <a:rPr lang="ru-RU" sz="1600" dirty="0" smtClean="0"/>
              <a:t>тюрму затем   </a:t>
            </a:r>
            <a:r>
              <a:rPr lang="ru-RU" sz="1600" dirty="0"/>
              <a:t>до </a:t>
            </a:r>
            <a:r>
              <a:rPr lang="ru-RU" sz="1600" dirty="0" smtClean="0"/>
              <a:t>станции Евлах, в и в Герусы гнали в кандалах  с семьями.</a:t>
            </a:r>
            <a:endParaRPr lang="ru-RU" sz="1600" dirty="0"/>
          </a:p>
        </p:txBody>
      </p:sp>
      <p:pic>
        <p:nvPicPr>
          <p:cNvPr id="1026" name="Picture 2" descr="C:\Users\Администратор\Desktop\Герусы\Герусы\Фото Герусы\01 Победоносцев обер прокур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286" y="0"/>
            <a:ext cx="2310714" cy="25146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Герусы\Герусы\Фото Герусы\03   Метехская Тюрма Тифли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62608"/>
            <a:ext cx="3124200" cy="2495391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Герусы\Герусы\Фото Герусы\04  ст Евлах куда прибывали эта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0"/>
            <a:ext cx="2927350" cy="2526205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\Desktop\Герусы\Герусы\Фото Герусы\06   Тюрма в Шуш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1" y="4334314"/>
            <a:ext cx="3124200" cy="2523686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\Desktop\Герусы\Герусы\Фото Герусы\09   Квартира в скал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2514600"/>
            <a:ext cx="2729962" cy="2133600"/>
          </a:xfrm>
          <a:prstGeom prst="rect">
            <a:avLst/>
          </a:prstGeom>
          <a:noFill/>
        </p:spPr>
      </p:pic>
      <p:pic>
        <p:nvPicPr>
          <p:cNvPr id="1031" name="Picture 7" descr="C:\Users\Администратор\Desktop\Фото Евангельское пробуждение на Кавказе к докладу\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505" y="3200400"/>
            <a:ext cx="259689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2590800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В 1990г. Первые ссыльные на Пасху попадают </a:t>
            </a:r>
            <a:r>
              <a:rPr lang="ru-RU" sz="1400" dirty="0" err="1" smtClean="0"/>
              <a:t>Сазонт</a:t>
            </a:r>
            <a:r>
              <a:rPr lang="ru-RU" sz="1400" dirty="0" smtClean="0"/>
              <a:t> </a:t>
            </a:r>
            <a:r>
              <a:rPr lang="ru-RU" sz="1400" dirty="0" err="1" smtClean="0"/>
              <a:t>Капустинский</a:t>
            </a:r>
            <a:r>
              <a:rPr lang="ru-RU" sz="1400" dirty="0" smtClean="0"/>
              <a:t> с семьей</a:t>
            </a:r>
            <a:br>
              <a:rPr lang="ru-RU" sz="1400" dirty="0" smtClean="0"/>
            </a:br>
            <a:r>
              <a:rPr lang="ru-RU" sz="1400" dirty="0" smtClean="0"/>
              <a:t> там рождается еще сын Ваня, Иван </a:t>
            </a:r>
            <a:r>
              <a:rPr lang="ru-RU" sz="1400" dirty="0" err="1" smtClean="0"/>
              <a:t>Лясоцкий</a:t>
            </a:r>
            <a:r>
              <a:rPr lang="ru-RU" sz="1400" dirty="0" smtClean="0"/>
              <a:t> с семьей, </a:t>
            </a:r>
            <a:r>
              <a:rPr lang="ru-RU" sz="1400" dirty="0" err="1" smtClean="0"/>
              <a:t>Апанчук</a:t>
            </a:r>
            <a:r>
              <a:rPr lang="ru-RU" sz="1400" dirty="0" smtClean="0"/>
              <a:t>, </a:t>
            </a:r>
            <a:r>
              <a:rPr lang="ru-RU" sz="1400" dirty="0" err="1" smtClean="0"/>
              <a:t>Войтюк</a:t>
            </a:r>
            <a:r>
              <a:rPr lang="ru-RU" sz="1400" dirty="0" smtClean="0"/>
              <a:t>, около 30 братьев и молодая сестра Дарья Меркурьева.</a:t>
            </a:r>
            <a:br>
              <a:rPr lang="ru-RU" sz="1400" dirty="0" smtClean="0"/>
            </a:br>
            <a:r>
              <a:rPr lang="ru-RU" sz="1400" dirty="0" smtClean="0"/>
              <a:t>Собирались в лачуге у </a:t>
            </a:r>
            <a:r>
              <a:rPr lang="ru-RU" sz="1400" dirty="0" err="1" smtClean="0"/>
              <a:t>Капустинских</a:t>
            </a:r>
            <a:r>
              <a:rPr lang="ru-RU" sz="1400" dirty="0" smtClean="0"/>
              <a:t> на собрания хотя не разрешали собираться. От Тифа </a:t>
            </a:r>
            <a:r>
              <a:rPr lang="ru-RU" sz="1400" dirty="0" err="1" smtClean="0"/>
              <a:t>умерает</a:t>
            </a:r>
            <a:r>
              <a:rPr lang="ru-RU" sz="1400" dirty="0" smtClean="0"/>
              <a:t> жена </a:t>
            </a:r>
            <a:r>
              <a:rPr lang="ru-RU" sz="1400" dirty="0" err="1" smtClean="0"/>
              <a:t>Капустинского</a:t>
            </a:r>
            <a:r>
              <a:rPr lang="ru-RU" sz="1400" dirty="0" smtClean="0"/>
              <a:t> и еще братья.</a:t>
            </a:r>
            <a:br>
              <a:rPr lang="ru-RU" sz="1400" dirty="0" smtClean="0"/>
            </a:br>
            <a:r>
              <a:rPr lang="ru-RU" sz="1400" dirty="0" smtClean="0"/>
              <a:t>Ф.В. Бедекер доктор проповедник выпросил у Николая 2 разрешение посетить братьев и с  И.В. </a:t>
            </a:r>
            <a:r>
              <a:rPr lang="ru-RU" sz="1400" dirty="0" err="1" smtClean="0"/>
              <a:t>Каргелем</a:t>
            </a:r>
            <a:r>
              <a:rPr lang="ru-RU" sz="1400" dirty="0" smtClean="0"/>
              <a:t> с большими трудностями посетил братьев.</a:t>
            </a:r>
            <a:br>
              <a:rPr lang="ru-RU" sz="1400" dirty="0" smtClean="0"/>
            </a:br>
            <a:r>
              <a:rPr lang="ru-RU" sz="1400" dirty="0" smtClean="0"/>
              <a:t>И.С. </a:t>
            </a:r>
            <a:r>
              <a:rPr lang="ru-RU" sz="1400" dirty="0" err="1" smtClean="0"/>
              <a:t>Проханов</a:t>
            </a:r>
            <a:r>
              <a:rPr lang="ru-RU" sz="1400" dirty="0" smtClean="0"/>
              <a:t> посещал братьев там был и его отец.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C:\Users\Администратор\Desktop\Герусы\Герусы\Фото Герусы\13    С Е Капустинский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1714782" cy="26670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Герусы\Герусы\Фото Герусы\Трифон Осипович Хлисту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390" y="0"/>
            <a:ext cx="1486609" cy="2209800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Герусы\Герусы\Фото Герусы\И  Лясоцки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1596390" cy="2362200"/>
          </a:xfrm>
          <a:prstGeom prst="rect">
            <a:avLst/>
          </a:prstGeom>
          <a:noFill/>
        </p:spPr>
      </p:pic>
      <p:pic>
        <p:nvPicPr>
          <p:cNvPr id="2056" name="Picture 8" descr="G:\Пробуждение в России. Фото\img0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24400"/>
            <a:ext cx="1506809" cy="2133600"/>
          </a:xfrm>
          <a:prstGeom prst="rect">
            <a:avLst/>
          </a:prstGeom>
          <a:noFill/>
        </p:spPr>
      </p:pic>
      <p:pic>
        <p:nvPicPr>
          <p:cNvPr id="2057" name="Picture 9" descr="G:\Пробуждение в России. Фото\img0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4752975"/>
            <a:ext cx="1309166" cy="2105025"/>
          </a:xfrm>
          <a:prstGeom prst="rect">
            <a:avLst/>
          </a:prstGeom>
          <a:noFill/>
        </p:spPr>
      </p:pic>
      <p:pic>
        <p:nvPicPr>
          <p:cNvPr id="2058" name="Picture 10" descr="C:\Users\Администратор\Desktop\Герусы\Герусы сегодня\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124200"/>
            <a:ext cx="2082694" cy="1561950"/>
          </a:xfrm>
          <a:prstGeom prst="rect">
            <a:avLst/>
          </a:prstGeom>
          <a:noFill/>
        </p:spPr>
      </p:pic>
      <p:pic>
        <p:nvPicPr>
          <p:cNvPr id="2060" name="Picture 12" descr="C:\Users\Администратор\Desktop\Герусы\Герусы сегодня\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648200"/>
            <a:ext cx="2540115" cy="2209800"/>
          </a:xfrm>
          <a:prstGeom prst="rect">
            <a:avLst/>
          </a:prstGeom>
          <a:noFill/>
        </p:spPr>
      </p:pic>
      <p:pic>
        <p:nvPicPr>
          <p:cNvPr id="2055" name="Picture 7" descr="G:\Пробуждение в России. Фото\img0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2362200"/>
            <a:ext cx="1515363" cy="2557463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Герусы\Герусы\Фото Герусы\Ф П Костромин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84171" y="2286000"/>
            <a:ext cx="1659829" cy="2438400"/>
          </a:xfrm>
          <a:prstGeom prst="rect">
            <a:avLst/>
          </a:prstGeom>
          <a:noFill/>
        </p:spPr>
      </p:pic>
      <p:pic>
        <p:nvPicPr>
          <p:cNvPr id="2061" name="Picture 13" descr="C:\Users\Администратор\Desktop\Герусы\Герусы\Фото Герусы\14    Сын Капустинского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6600" y="2514600"/>
            <a:ext cx="1295825" cy="1695177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Герусы\Герусы\Фото Герусы\15    Макеев Яков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2667000"/>
            <a:ext cx="1331680" cy="2101447"/>
          </a:xfrm>
          <a:prstGeom prst="rect">
            <a:avLst/>
          </a:prstGeom>
          <a:noFill/>
        </p:spPr>
      </p:pic>
      <p:pic>
        <p:nvPicPr>
          <p:cNvPr id="2059" name="Picture 11" descr="C:\Users\Администратор\Desktop\Герусы\Герусы сегодня\1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47800" y="4057776"/>
            <a:ext cx="3733800" cy="2800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7159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Тифлис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90600"/>
            <a:ext cx="3810000" cy="58674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Начиная с 1887г. Тифлисские братья испытывают гонения с прибытием экзарха Грузии Павла по его докладу В.Г. Павлов, Н.И. Воронин и лютеранский проповедник А. </a:t>
            </a:r>
            <a:r>
              <a:rPr lang="ru-RU" sz="1600" dirty="0" err="1" smtClean="0"/>
              <a:t>Амирханянс</a:t>
            </a:r>
            <a:r>
              <a:rPr lang="ru-RU" sz="1600" dirty="0" smtClean="0"/>
              <a:t> </a:t>
            </a:r>
            <a:r>
              <a:rPr lang="ru-RU" sz="1600" dirty="0" err="1" smtClean="0"/>
              <a:t>отправленны</a:t>
            </a:r>
            <a:r>
              <a:rPr lang="ru-RU" sz="1600" dirty="0" smtClean="0"/>
              <a:t> в ссылку в Оренбург под надзор полиции на 4 года.</a:t>
            </a:r>
          </a:p>
          <a:p>
            <a:r>
              <a:rPr lang="ru-RU" sz="1600" dirty="0" smtClean="0"/>
              <a:t>Позже в </a:t>
            </a:r>
            <a:r>
              <a:rPr lang="ru-RU" sz="1600" dirty="0" err="1" smtClean="0"/>
              <a:t>в</a:t>
            </a:r>
            <a:r>
              <a:rPr lang="ru-RU" sz="1600" dirty="0" smtClean="0"/>
              <a:t> начале сл. Столетия в Тифлисской церкви стали </a:t>
            </a:r>
            <a:r>
              <a:rPr lang="ru-RU" sz="1600" dirty="0" err="1" smtClean="0"/>
              <a:t>обращатся</a:t>
            </a:r>
            <a:r>
              <a:rPr lang="ru-RU" sz="1600" dirty="0" smtClean="0"/>
              <a:t> из местного населения грузины армяне.</a:t>
            </a:r>
          </a:p>
          <a:p>
            <a:r>
              <a:rPr lang="ru-RU" sz="1600" dirty="0" smtClean="0"/>
              <a:t>Известный благовестник </a:t>
            </a:r>
            <a:r>
              <a:rPr lang="ru-RU" sz="1600" dirty="0" err="1" smtClean="0"/>
              <a:t>баптисткого</a:t>
            </a:r>
            <a:r>
              <a:rPr lang="ru-RU" sz="1600" dirty="0" smtClean="0"/>
              <a:t> союза Илья  Михайлович Канделаки в 1926 году был убит в </a:t>
            </a:r>
            <a:r>
              <a:rPr lang="ru-RU" sz="1600" dirty="0" err="1" smtClean="0"/>
              <a:t>окресности</a:t>
            </a:r>
            <a:r>
              <a:rPr lang="ru-RU" sz="1600" dirty="0" smtClean="0"/>
              <a:t> Телави в селе </a:t>
            </a:r>
            <a:r>
              <a:rPr lang="ru-RU" sz="1600" dirty="0" err="1" smtClean="0"/>
              <a:t>Кисисхеви</a:t>
            </a:r>
            <a:r>
              <a:rPr lang="ru-RU" sz="1600" dirty="0" smtClean="0"/>
              <a:t> местечко </a:t>
            </a:r>
            <a:r>
              <a:rPr lang="ru-RU" sz="1600" dirty="0" err="1" smtClean="0"/>
              <a:t>Цинондал</a:t>
            </a:r>
            <a:r>
              <a:rPr lang="ru-RU" sz="1600" dirty="0" smtClean="0"/>
              <a:t> идя после </a:t>
            </a:r>
            <a:r>
              <a:rPr lang="ru-RU" sz="1600" dirty="0" err="1" smtClean="0"/>
              <a:t>благовестия</a:t>
            </a:r>
            <a:r>
              <a:rPr lang="ru-RU" sz="1600" dirty="0" smtClean="0"/>
              <a:t> где было более 400 человек он был </a:t>
            </a:r>
            <a:r>
              <a:rPr lang="ru-RU" sz="1600" dirty="0" err="1" smtClean="0"/>
              <a:t>застрелян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 Тифлисе на то время из грузин около20 душ, в </a:t>
            </a:r>
            <a:r>
              <a:rPr lang="ru-RU" sz="1600" dirty="0" err="1" smtClean="0"/>
              <a:t>Карданахи</a:t>
            </a:r>
            <a:r>
              <a:rPr lang="ru-RU" sz="1600" dirty="0" smtClean="0"/>
              <a:t> </a:t>
            </a:r>
            <a:r>
              <a:rPr lang="ru-RU" sz="1600" dirty="0" err="1" smtClean="0"/>
              <a:t>Сигнахского</a:t>
            </a:r>
            <a:r>
              <a:rPr lang="ru-RU" sz="1600" dirty="0" smtClean="0"/>
              <a:t> уезда 15 душ, в Батуми 4 души и отдельные по Грузии.</a:t>
            </a:r>
            <a:endParaRPr lang="ru-RU" sz="1600" dirty="0"/>
          </a:p>
        </p:txBody>
      </p:sp>
      <p:pic>
        <p:nvPicPr>
          <p:cNvPr id="3078" name="Picture 6" descr="C:\Users\Администратор\Desktop\Фото Евангельское пробуждение на Кавказе к докладу\21а Станция отправления Кандела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09800"/>
            <a:ext cx="2438400" cy="1828800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Фото Евангельское пробуждение на Кавказе к докладу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760" y="4038600"/>
            <a:ext cx="3937240" cy="2819400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Фото Евангельское пробуждение на Кавказе к докладу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981200"/>
            <a:ext cx="2779052" cy="2133600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Фото Евангельское пробуждение на Кавказе к докладу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0"/>
            <a:ext cx="2971800" cy="2257903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Фото Евангельское пробуждение на Кавказе к докладу\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0"/>
            <a:ext cx="2649440" cy="196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3733800" cy="65532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Азербайджан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/>
              <a:t> В </a:t>
            </a:r>
            <a:r>
              <a:rPr lang="ru-RU" sz="1800" b="1" dirty="0" smtClean="0"/>
              <a:t>1873</a:t>
            </a:r>
            <a:r>
              <a:rPr lang="ru-RU" sz="1800" dirty="0" smtClean="0"/>
              <a:t> году В. Иванов Посетил молоканские селения </a:t>
            </a:r>
            <a:r>
              <a:rPr lang="ru-RU" sz="1800" dirty="0" err="1" smtClean="0"/>
              <a:t>Чухур-юрт</a:t>
            </a:r>
            <a:r>
              <a:rPr lang="ru-RU" sz="1800" dirty="0" smtClean="0"/>
              <a:t> и </a:t>
            </a:r>
            <a:r>
              <a:rPr lang="ru-RU" sz="1800" dirty="0" err="1" smtClean="0"/>
              <a:t>Джебаны</a:t>
            </a:r>
            <a:r>
              <a:rPr lang="ru-RU" sz="1800" dirty="0" smtClean="0"/>
              <a:t> в Шемахинском уезде и Новоивановку, Андреевку, Пришиб и Ленкорань в </a:t>
            </a:r>
            <a:r>
              <a:rPr lang="ru-RU" sz="1800" dirty="0" err="1" smtClean="0"/>
              <a:t>Ленкоранском</a:t>
            </a:r>
            <a:r>
              <a:rPr lang="ru-RU" sz="1800" dirty="0" smtClean="0"/>
              <a:t> уезде Бакинской губернии, где после его посещения стали появляться баптисты среди молокан, которые вели споры с молоканами о необходимости крещения водою и преломления хлеба</a:t>
            </a:r>
            <a:r>
              <a:rPr lang="ru-RU" sz="2400" dirty="0" smtClean="0"/>
              <a:t>. </a:t>
            </a:r>
            <a:r>
              <a:rPr lang="ru-RU" sz="1800" dirty="0" smtClean="0"/>
              <a:t>Осенью</a:t>
            </a:r>
            <a:r>
              <a:rPr lang="ru-RU" sz="2400" dirty="0" smtClean="0"/>
              <a:t> </a:t>
            </a:r>
            <a:r>
              <a:rPr lang="ru-RU" sz="1800" b="1" dirty="0" smtClean="0"/>
              <a:t>1876</a:t>
            </a:r>
            <a:r>
              <a:rPr lang="ru-RU" sz="1800" dirty="0" smtClean="0"/>
              <a:t>  года</a:t>
            </a:r>
            <a:r>
              <a:rPr lang="ru-RU" sz="2400" dirty="0" smtClean="0"/>
              <a:t>  </a:t>
            </a:r>
            <a:r>
              <a:rPr lang="ru-RU" sz="1800" dirty="0" smtClean="0"/>
              <a:t>Во время  путешествия  В.Г.Павлов с одним из проповедников Тифлисской общины Семеном </a:t>
            </a:r>
            <a:br>
              <a:rPr lang="ru-RU" sz="1800" dirty="0" smtClean="0"/>
            </a:br>
            <a:r>
              <a:rPr lang="ru-RU" sz="1800" dirty="0" smtClean="0"/>
              <a:t>Герасимовичем Родионовым </a:t>
            </a:r>
            <a:br>
              <a:rPr lang="ru-RU" sz="1800" dirty="0" smtClean="0"/>
            </a:br>
            <a:r>
              <a:rPr lang="ru-RU" sz="1800" dirty="0" smtClean="0"/>
              <a:t> крестил в посещенных им селениях и городе Ленкорани </a:t>
            </a:r>
            <a:r>
              <a:rPr lang="ru-RU" sz="1800" b="1" dirty="0" smtClean="0"/>
              <a:t>40 душ</a:t>
            </a:r>
            <a:r>
              <a:rPr lang="ru-RU" sz="1800" dirty="0" smtClean="0"/>
              <a:t>, и таким образом было положено основание баптистским общинам в Прикаспийском крае.</a:t>
            </a:r>
            <a:br>
              <a:rPr lang="ru-RU" sz="1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https://www.ourbaku.com/images/2/28/Baptist_Andrey_Mazaev_family_191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1480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ourbaku.com/images/1/18/Baptist_school_19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0480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8200" y="304800"/>
            <a:ext cx="3962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Семья баптиста Андрея </a:t>
            </a:r>
            <a:r>
              <a:rPr kumimoji="0" lang="ru-RU" sz="1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Мазаева</a:t>
            </a: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"/>
                <a:ea typeface="Times New Roman" pitchFamily="18" charset="0"/>
                <a:cs typeface="Times New Roman" pitchFamily="18" charset="0"/>
              </a:rPr>
              <a:t> (1911)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62400" y="6596390"/>
            <a:ext cx="49530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С.В. Белоусов</a:t>
            </a:r>
            <a:r>
              <a:rPr lang="ru-RU" sz="1100" b="1" i="1" baseline="30000" dirty="0" smtClean="0">
                <a:solidFill>
                  <a:schemeClr val="bg2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solidFill>
                  <a:schemeClr val="bg2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среди учеников баптистской школы в Баку </a:t>
            </a:r>
            <a:r>
              <a:rPr lang="ru-RU" sz="1100" b="1" i="1" dirty="0" smtClean="0">
                <a:solidFill>
                  <a:schemeClr val="bg2"/>
                </a:solidFill>
                <a:latin typeface="Times" charset="-52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" charset="-52"/>
                <a:ea typeface="Times New Roman" pitchFamily="18" charset="0"/>
                <a:cs typeface="Times New Roman" pitchFamily="18" charset="0"/>
              </a:rPr>
              <a:t>1911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Администратор\Desktop\Герусы\Герусы сегодня\01а Арарат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91440" y="152400"/>
            <a:ext cx="9235440" cy="6553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52400"/>
            <a:ext cx="47244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Армения</a:t>
            </a:r>
          </a:p>
          <a:p>
            <a:r>
              <a:rPr lang="ru-RU" sz="1600" dirty="0" smtClean="0"/>
              <a:t>В1820-30 годах Евангельская весть возвещалась –</a:t>
            </a:r>
            <a:r>
              <a:rPr lang="ru-RU" sz="1600" dirty="0" err="1" smtClean="0"/>
              <a:t>Фелицианом</a:t>
            </a:r>
            <a:r>
              <a:rPr lang="ru-RU" sz="1600" dirty="0" smtClean="0"/>
              <a:t> Зарембой и Августом Дитрихом в их типографии в Шуше печатался новый завет переведенный Российским библейским обществом уже был доступен для многих армян. Филиалы миссионерской станции были в </a:t>
            </a:r>
            <a:r>
              <a:rPr lang="ru-RU" sz="1600" dirty="0" err="1" smtClean="0"/>
              <a:t>Александрополе</a:t>
            </a:r>
            <a:r>
              <a:rPr lang="ru-RU" sz="1600" dirty="0" smtClean="0"/>
              <a:t>( г. Ленинакан) и Ереване. В 70 годах здесь подвизались выпускники </a:t>
            </a:r>
            <a:r>
              <a:rPr lang="ru-RU" sz="1600" dirty="0" err="1" smtClean="0"/>
              <a:t>Базельской</a:t>
            </a:r>
            <a:r>
              <a:rPr lang="ru-RU" sz="1600" dirty="0" smtClean="0"/>
              <a:t> семинарии более яркий из них Авраам </a:t>
            </a:r>
            <a:r>
              <a:rPr lang="ru-RU" sz="1600" dirty="0" err="1" smtClean="0"/>
              <a:t>Амирханянц</a:t>
            </a:r>
            <a:r>
              <a:rPr lang="ru-RU" sz="1600" dirty="0" smtClean="0"/>
              <a:t>. В 80 годы по </a:t>
            </a:r>
            <a:r>
              <a:rPr lang="ru-RU" sz="1600" dirty="0" err="1" smtClean="0"/>
              <a:t>проиглашению</a:t>
            </a:r>
            <a:r>
              <a:rPr lang="ru-RU" sz="1600" dirty="0" smtClean="0"/>
              <a:t> сюда стали приезжать баптистские проповедники из Тифлиса. Это привело к возникновению первой баптистской общины в </a:t>
            </a:r>
            <a:r>
              <a:rPr lang="ru-RU" sz="1600" dirty="0" err="1" smtClean="0"/>
              <a:t>Шушах</a:t>
            </a:r>
            <a:r>
              <a:rPr lang="ru-RU" sz="1600" dirty="0" smtClean="0"/>
              <a:t>. Много здесь потрудился до ссылки своей А.М. </a:t>
            </a:r>
            <a:r>
              <a:rPr lang="ru-RU" sz="1600" dirty="0" err="1" smtClean="0"/>
              <a:t>Мазаев</a:t>
            </a:r>
            <a:r>
              <a:rPr lang="ru-RU" sz="1600" dirty="0" smtClean="0"/>
              <a:t> при его участии избраны пресвитер Арам Сергеевич Давыдов и диакон </a:t>
            </a:r>
            <a:r>
              <a:rPr lang="ru-RU" sz="1600" dirty="0" err="1" smtClean="0"/>
              <a:t>Аракел</a:t>
            </a:r>
            <a:r>
              <a:rPr lang="ru-RU" sz="1600" dirty="0" smtClean="0"/>
              <a:t> </a:t>
            </a:r>
            <a:r>
              <a:rPr lang="ru-RU" sz="1600" dirty="0" err="1" smtClean="0"/>
              <a:t>Айрапетович</a:t>
            </a:r>
            <a:r>
              <a:rPr lang="ru-RU" sz="1600" dirty="0" smtClean="0"/>
              <a:t> </a:t>
            </a:r>
            <a:r>
              <a:rPr lang="ru-RU" sz="1600" dirty="0" err="1" smtClean="0"/>
              <a:t>Агарунов</a:t>
            </a:r>
            <a:r>
              <a:rPr lang="ru-RU" sz="1600" dirty="0" smtClean="0"/>
              <a:t>. Вскоре Евангельская весть достигла </a:t>
            </a:r>
            <a:r>
              <a:rPr lang="ru-RU" sz="1600" dirty="0" err="1" smtClean="0"/>
              <a:t>Хакенды</a:t>
            </a:r>
            <a:r>
              <a:rPr lang="ru-RU" sz="1600" dirty="0" smtClean="0"/>
              <a:t> (г.Степанакерт) Еревана, </a:t>
            </a:r>
            <a:r>
              <a:rPr lang="ru-RU" sz="1600" dirty="0" err="1" smtClean="0"/>
              <a:t>Александрополя</a:t>
            </a:r>
            <a:r>
              <a:rPr lang="ru-RU" sz="1600" dirty="0" smtClean="0"/>
              <a:t> где возникли общины баптистов среди армян Закавказья.                                                                                             </a:t>
            </a:r>
            <a:r>
              <a:rPr lang="ru-RU" sz="1100" dirty="0" smtClean="0"/>
              <a:t>(С. Н.Савинский История Ев Хр.)</a:t>
            </a:r>
            <a:endParaRPr lang="ru-RU" sz="11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53400" y="533400"/>
            <a:ext cx="762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48600" y="2438400"/>
            <a:ext cx="45719" cy="304799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41148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Северный Кавказ</a:t>
            </a:r>
            <a:r>
              <a:rPr lang="ru-RU" sz="1800" dirty="0" smtClean="0"/>
              <a:t>.                Один из миссионеров Тифлисской общины Е. М. Богданов в начале 1870-ых гг. переехал во Владикавказ, столицу Терской области в </a:t>
            </a:r>
            <a:r>
              <a:rPr lang="ru-RU" sz="1800" b="1" dirty="0" smtClean="0"/>
              <a:t>1873</a:t>
            </a:r>
            <a:r>
              <a:rPr lang="ru-RU" sz="1800" dirty="0" smtClean="0"/>
              <a:t> году появление первой на Северном Кавказе русской баптистской общины во </a:t>
            </a:r>
            <a:r>
              <a:rPr lang="ru-RU" sz="1800" b="1" dirty="0" smtClean="0"/>
              <a:t>Владикавказе. </a:t>
            </a:r>
            <a:r>
              <a:rPr lang="ru-RU" sz="1800" dirty="0" smtClean="0"/>
              <a:t>В 1879 году В.Г. Павлов посетил Владикавказ и преподал семерым обращенным крещение в Тереке при большом стечении народа</a:t>
            </a:r>
            <a:endParaRPr lang="ru-RU" sz="1800" dirty="0"/>
          </a:p>
        </p:txBody>
      </p:sp>
      <p:pic>
        <p:nvPicPr>
          <p:cNvPr id="4" name="Picture 33" descr="http://static.newauction.ru/offer_images/2016/02/26/03/big/M/M7RUc3fgjlo/voenno_gruzinskaja_dorog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3657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2" descr="http://img-fotki.yandex.ru/get/5627/97833783.13f/0_96e2c_c40592c1_XX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5105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6" descr="http://ic.pics.livejournal.com/oldvladikavkaz/39917544/333067/333067_origina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3505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Администратор\Desktop\Фото Евангельское пробуждение на Кавказе к докладу\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3505200"/>
            <a:ext cx="22860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00600" cy="41116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Северный  Кавказ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4876800" cy="594360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Помимо Владикавказской общины, посредством миссионерской деятельности Богданова были образованы баптистские общины в ряде станиц Терской и Кубанской областей, например, им в 1881 г. было положено начало баптистской общины станицы </a:t>
            </a:r>
            <a:r>
              <a:rPr lang="ru-RU" sz="1800" dirty="0" err="1" smtClean="0"/>
              <a:t>Павлодольской</a:t>
            </a:r>
            <a:r>
              <a:rPr lang="ru-RU" sz="1800" dirty="0" smtClean="0"/>
              <a:t>. Всего же «…до 1882 года в местах проповеди Е.М. Богданова было принято через крещение 78 …уверовавших».</a:t>
            </a:r>
          </a:p>
          <a:p>
            <a:r>
              <a:rPr lang="ru-RU" sz="1800" dirty="0" smtClean="0"/>
              <a:t> Впоследствии в 1893 г. из-за обвинения в распространении штундизма Богданов был в административном порядке сослан в Лодзи. В 1904 году он вернулся во Владикавказ, но его здоровье было надорвано ссылкой, в декабре 1905г. он скончался.</a:t>
            </a:r>
          </a:p>
          <a:p>
            <a:r>
              <a:rPr lang="ru-RU" sz="1800" dirty="0" smtClean="0"/>
              <a:t> Среди обращенных благодаря проповеди Богданова был и молодой И.С. </a:t>
            </a:r>
            <a:r>
              <a:rPr lang="ru-RU" sz="1800" dirty="0" err="1" smtClean="0"/>
              <a:t>Проханов</a:t>
            </a:r>
            <a:r>
              <a:rPr lang="ru-RU" sz="1800" dirty="0" smtClean="0"/>
              <a:t>, который в январе 1887 г. в восемнадцатилетнем возрасте принял крещение во Владикавказской общине баптистов.</a:t>
            </a:r>
          </a:p>
          <a:p>
            <a:r>
              <a:rPr lang="ru-RU" sz="1800" dirty="0" smtClean="0"/>
              <a:t>Пресвитер</a:t>
            </a:r>
            <a:r>
              <a:rPr lang="ru-RU" sz="1600" dirty="0" smtClean="0"/>
              <a:t> общины был Е.М. Богданов и учители П. </a:t>
            </a:r>
            <a:r>
              <a:rPr lang="ru-RU" sz="1600" dirty="0" err="1" smtClean="0"/>
              <a:t>Демакин</a:t>
            </a:r>
            <a:r>
              <a:rPr lang="ru-RU" sz="1600" dirty="0" smtClean="0"/>
              <a:t> и И. Скороходов. </a:t>
            </a:r>
          </a:p>
          <a:p>
            <a:r>
              <a:rPr lang="ru-RU" sz="1600" dirty="0" smtClean="0"/>
              <a:t>В 1882 годы в общине состояло 24 члена, то к 1885 году численность общины возросло уже до 197 человек.</a:t>
            </a:r>
          </a:p>
          <a:p>
            <a:endParaRPr lang="ru-RU" sz="1800" dirty="0" smtClean="0"/>
          </a:p>
          <a:p>
            <a:endParaRPr lang="ru-RU" sz="1800" b="1" dirty="0" smtClean="0"/>
          </a:p>
          <a:p>
            <a:endParaRPr lang="ru-RU" sz="1800" dirty="0"/>
          </a:p>
        </p:txBody>
      </p:sp>
      <p:pic>
        <p:nvPicPr>
          <p:cNvPr id="6" name="Рисунок 5" descr="http://www.word4you.ru/upload/iblock/dc2/dc232ffce1a0a7b1b2fd220740e289e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572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G:\Пробуждение в России. Фото\img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733800"/>
            <a:ext cx="1600200" cy="2362200"/>
          </a:xfrm>
          <a:prstGeom prst="rect">
            <a:avLst/>
          </a:prstGeom>
          <a:noFill/>
        </p:spPr>
      </p:pic>
      <p:pic>
        <p:nvPicPr>
          <p:cNvPr id="25605" name="Picture 5" descr="G:\Пробуждение в России. Фото\img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7315" y="3505200"/>
            <a:ext cx="215633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9" descr="http://ic.pics.livejournal.com/by_victoria/20443543/128784/128784_origina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48199"/>
            <a:ext cx="3772564" cy="220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http://img-fotki.yandex.ru/get/5823/109481923.63/0_77b97_31acf098_ori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528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Администратор\Desktop\осетия фото\история братства 3 фото\для презентации по алагиру\стартаое фото для презентации\0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0070" y="0"/>
            <a:ext cx="5663930" cy="4418335"/>
          </a:xfrm>
          <a:prstGeom prst="rect">
            <a:avLst/>
          </a:prstGeom>
          <a:noFill/>
        </p:spPr>
      </p:pic>
      <p:pic>
        <p:nvPicPr>
          <p:cNvPr id="1028" name="Picture 4" descr="D:\Литература, история уроки\История церкви  Осетия\Фото осетия история\31 Владикавказ Дом молитвы 1913 построй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14603"/>
            <a:ext cx="4495800" cy="26433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2967335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Дом молитвы построенный в 1913г. Власти отбирали был клубом на сегодня действующий дом молитвы.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62200" cy="79216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Осетия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4400"/>
            <a:ext cx="3581400" cy="52117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Первым уверовавшим из осетин считается Темир </a:t>
            </a:r>
            <a:r>
              <a:rPr lang="ru-RU" sz="1600" dirty="0" err="1" smtClean="0"/>
              <a:t>Дадьянов</a:t>
            </a:r>
            <a:r>
              <a:rPr lang="ru-RU" sz="1600" dirty="0" smtClean="0"/>
              <a:t>( 1882-1962гг.) он плывет на корабле в Америку на заработки где знакомится с христианином бароном из Литвы Владимиром </a:t>
            </a:r>
            <a:r>
              <a:rPr lang="ru-RU" sz="1600" dirty="0" err="1" smtClean="0"/>
              <a:t>Икскулем</a:t>
            </a:r>
            <a:r>
              <a:rPr lang="ru-RU" sz="1600" dirty="0" smtClean="0"/>
              <a:t> позже </a:t>
            </a:r>
            <a:r>
              <a:rPr lang="ru-RU" sz="1600" dirty="0" err="1" smtClean="0"/>
              <a:t>Дадьянов</a:t>
            </a:r>
            <a:r>
              <a:rPr lang="ru-RU" sz="1600" dirty="0" smtClean="0"/>
              <a:t> 11 мая 1907года принимает крещение в Нью-Йорке</a:t>
            </a:r>
          </a:p>
          <a:p>
            <a:r>
              <a:rPr lang="ru-RU" sz="1600" dirty="0" smtClean="0"/>
              <a:t>1910г </a:t>
            </a:r>
            <a:r>
              <a:rPr lang="ru-RU" sz="1600" dirty="0" err="1" smtClean="0"/>
              <a:t>Дадьянов</a:t>
            </a:r>
            <a:r>
              <a:rPr lang="ru-RU" sz="1600" dirty="0" smtClean="0"/>
              <a:t> вернувшись начинает благовествовать и люди обращаются к Богу. Темир </a:t>
            </a:r>
            <a:r>
              <a:rPr lang="ru-RU" sz="1600" dirty="0" err="1" smtClean="0"/>
              <a:t>Дадьянов</a:t>
            </a:r>
            <a:r>
              <a:rPr lang="ru-RU" sz="1600" dirty="0" smtClean="0"/>
              <a:t> 3 раза отбывал сроки наказания за веру.</a:t>
            </a:r>
            <a:endParaRPr lang="ru-RU" sz="1600" dirty="0"/>
          </a:p>
        </p:txBody>
      </p:sp>
      <p:pic>
        <p:nvPicPr>
          <p:cNvPr id="4098" name="Picture 2" descr="C:\Users\Администратор\Desktop\Фото Евангельское пробуждение на Кавказе к докладу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0"/>
            <a:ext cx="2152999" cy="3657600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Фото Евангельское пробуждение на Кавказе к докладу\34 Владимир Икску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320700" cy="3647987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Фото Евангельское пробуждение на Кавказе к докладу\35 Икскуль с Дадьяновым Михаилом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673727"/>
            <a:ext cx="5029200" cy="3184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2971800" cy="838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Осетия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3581400" cy="47545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Первые из обращенных осетин во многих местах появляются церкви Владикавказская община с радостью помогает </a:t>
            </a:r>
            <a:r>
              <a:rPr lang="ru-RU" sz="1600" dirty="0" err="1" smtClean="0"/>
              <a:t>благовестию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Братья из обращенных осетин учатся на библейских курсах позже они были рукоположенными благовестниками</a:t>
            </a:r>
          </a:p>
          <a:p>
            <a:r>
              <a:rPr lang="ru-RU" sz="1600" dirty="0" smtClean="0"/>
              <a:t>Образовалось несколько церквей насчитывающих до 200 душ</a:t>
            </a:r>
          </a:p>
          <a:p>
            <a:r>
              <a:rPr lang="ru-RU" sz="1600" dirty="0" smtClean="0"/>
              <a:t>Дом молитвы построенный в 1913г. Власти отбирали был клубом на сегодня действующий дом молитвы.</a:t>
            </a:r>
            <a:endParaRPr lang="ru-RU" sz="1600" dirty="0"/>
          </a:p>
        </p:txBody>
      </p:sp>
      <p:pic>
        <p:nvPicPr>
          <p:cNvPr id="5122" name="Picture 2" descr="C:\Users\Администратор\Desktop\Фото Евангельское пробуждение на Кавказе к докладу\36 уверовавшие осетины  прим 1912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4800600" cy="3352800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Фото Евангельское пробуждение на Кавказе к докладу\36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31074"/>
            <a:ext cx="4267200" cy="3326926"/>
          </a:xfrm>
          <a:prstGeom prst="rect">
            <a:avLst/>
          </a:prstGeom>
          <a:noFill/>
        </p:spPr>
      </p:pic>
      <p:pic>
        <p:nvPicPr>
          <p:cNvPr id="2050" name="Picture 2" descr="D:\Литература, история уроки\История церкви  Осетия\Фото осетия история\WP_20170606_16_57_06_Pro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8006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737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1869 год образуется в Тифлисе  на Кавказе первая баптистская русская община являвшаяся эталоном церковного устройства для появлявшихся новых общин.</vt:lpstr>
      <vt:lpstr>Тифлис</vt:lpstr>
      <vt:lpstr>Азербайджан  В 1873 году В. Иванов Посетил молоканские селения Чухур-юрт и Джебаны в Шемахинском уезде и Новоивановку, Андреевку, Пришиб и Ленкорань в Ленкоранском уезде Бакинской губернии, где после его посещения стали появляться баптисты среди молокан, которые вели споры с молоканами о необходимости крещения водою и преломления хлеба. Осенью 1876  года  Во время  путешествия  В.Г.Павлов с одним из проповедников Тифлисской общины Семеном  Герасимовичем Родионовым   крестил в посещенных им селениях и городе Ленкорани 40 душ, и таким образом было положено основание баптистским общинам в Прикаспийском крае.  </vt:lpstr>
      <vt:lpstr>Презентация PowerPoint</vt:lpstr>
      <vt:lpstr>Северный Кавказ.                Один из миссионеров Тифлисской общины Е. М. Богданов в начале 1870-ых гг. переехал во Владикавказ, столицу Терской области в 1873 году появление первой на Северном Кавказе русской баптистской общины во Владикавказе. В 1879 году В.Г. Павлов посетил Владикавказ и преподал семерым обращенным крещение в Тереке при большом стечении народа</vt:lpstr>
      <vt:lpstr>Северный  Кавказ  </vt:lpstr>
      <vt:lpstr>Презентация PowerPoint</vt:lpstr>
      <vt:lpstr>Осетия</vt:lpstr>
      <vt:lpstr>Осетия</vt:lpstr>
      <vt:lpstr>Пробуждение на Кубани и Ставрополье</vt:lpstr>
      <vt:lpstr>Презентация PowerPoint</vt:lpstr>
      <vt:lpstr>Период гонений  1890-1905гг.</vt:lpstr>
      <vt:lpstr>В 1990г. Первые ссыльные на Пасху попадают Сазонт Капустинский с семьей  там рождается еще сын Ваня, Иван Лясоцкий с семьей, Апанчук, Войтюк, около 30 братьев и молодая сестра Дарья Меркурьева. Собирались в лачуге у Капустинских на собрания хотя не разрешали собираться. От Тифа умерает жена Капустинского и еще братья. Ф.В. Бедекер доктор проповедник выпросил у Николая 2 разрешение посетить братьев и с  И.В. Каргелем с большими трудностями посетил братьев. И.С. Проханов посещал братьев там был и его отец.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Тифлис</dc:title>
  <dc:creator>Администратор</dc:creator>
  <cp:lastModifiedBy>Asus</cp:lastModifiedBy>
  <cp:revision>18</cp:revision>
  <dcterms:created xsi:type="dcterms:W3CDTF">2017-08-16T08:46:43Z</dcterms:created>
  <dcterms:modified xsi:type="dcterms:W3CDTF">2017-08-17T19:51:50Z</dcterms:modified>
</cp:coreProperties>
</file>